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>
        <p:scale>
          <a:sx n="100" d="100"/>
          <a:sy n="100" d="100"/>
        </p:scale>
        <p:origin x="-29" y="-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0893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24417" y="1196975"/>
            <a:ext cx="10943167" cy="108267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title style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26533" y="2422525"/>
            <a:ext cx="10949517" cy="1752600"/>
          </a:xfr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46FDEA9-29B0-4000-9A8A-EA5137E778F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20893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6607" y="495300"/>
            <a:ext cx="10943167" cy="1082675"/>
          </a:xfrm>
        </p:spPr>
        <p:txBody>
          <a:bodyPr/>
          <a:lstStyle/>
          <a:p>
            <a:r>
              <a:rPr lang="en-US" sz="7200" dirty="0">
                <a:solidFill>
                  <a:srgbClr val="FF0000"/>
                </a:solidFill>
              </a:rPr>
              <a:t>i ♥BLR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1665" y="2252345"/>
            <a:ext cx="10949305" cy="3155315"/>
          </a:xfrm>
        </p:spPr>
        <p:txBody>
          <a:bodyPr/>
          <a:lstStyle/>
          <a:p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</a:rPr>
              <a:t>A Complete end to end website which gives a complete </a:t>
            </a:r>
          </a:p>
          <a:p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</a:rPr>
              <a:t>information to someone who’s visiting Bangalore for the first time as well as those who visited before, as it covers very</a:t>
            </a:r>
          </a:p>
          <a:p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</a:rPr>
              <a:t>special things to do and places to visit in Bangalore.</a:t>
            </a:r>
          </a:p>
          <a:p>
            <a:endParaRPr lang="en-US" sz="2800"/>
          </a:p>
          <a:p>
            <a:r>
              <a:rPr lang="en-US" sz="28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                                                                      Joel Dsouza</a:t>
            </a:r>
          </a:p>
          <a:p>
            <a:r>
              <a:rPr lang="en-US" sz="28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                                                               Kiran S</a:t>
            </a:r>
          </a:p>
          <a:p>
            <a:r>
              <a:rPr lang="en-US" sz="28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                                                                    Kishan KS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Contents Used: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HTML  (Front End)</a:t>
            </a:r>
          </a:p>
          <a:p>
            <a:r>
              <a:rPr lang="en-US" dirty="0"/>
              <a:t>CSS </a:t>
            </a:r>
            <a:r>
              <a:rPr lang="en-US" dirty="0">
                <a:sym typeface="+mn-ea"/>
              </a:rPr>
              <a:t>(Front End)</a:t>
            </a:r>
            <a:endParaRPr lang="en-US" dirty="0"/>
          </a:p>
          <a:p>
            <a:r>
              <a:rPr lang="en-US" dirty="0"/>
              <a:t>Java Script  </a:t>
            </a:r>
            <a:r>
              <a:rPr lang="en-US" dirty="0">
                <a:sym typeface="+mn-ea"/>
              </a:rPr>
              <a:t>(Front End)</a:t>
            </a:r>
            <a:endParaRPr lang="en-US" dirty="0"/>
          </a:p>
          <a:p>
            <a:r>
              <a:rPr lang="en-US" dirty="0" smtClean="0"/>
              <a:t>React </a:t>
            </a:r>
            <a:r>
              <a:rPr lang="en-US" dirty="0"/>
              <a:t>JS  </a:t>
            </a:r>
            <a:r>
              <a:rPr lang="en-US" dirty="0">
                <a:sym typeface="+mn-ea"/>
              </a:rPr>
              <a:t>(Front End)</a:t>
            </a:r>
            <a:endParaRPr lang="en-US" dirty="0"/>
          </a:p>
          <a:p>
            <a:r>
              <a:rPr lang="en-US" dirty="0"/>
              <a:t>Node JS  </a:t>
            </a:r>
            <a:r>
              <a:rPr lang="en-US" dirty="0">
                <a:sym typeface="+mn-ea"/>
              </a:rPr>
              <a:t>(Back End)</a:t>
            </a:r>
            <a:endParaRPr lang="en-US" dirty="0"/>
          </a:p>
          <a:p>
            <a:r>
              <a:rPr lang="en-US" dirty="0"/>
              <a:t>Mongo DB  </a:t>
            </a:r>
            <a:r>
              <a:rPr lang="en-US" dirty="0">
                <a:sym typeface="+mn-ea"/>
              </a:rPr>
              <a:t>(Back End)</a:t>
            </a:r>
            <a:endParaRPr lang="en-US" dirty="0"/>
          </a:p>
          <a:p>
            <a:r>
              <a:rPr lang="en-US" dirty="0"/>
              <a:t>Express JS  </a:t>
            </a:r>
            <a:r>
              <a:rPr lang="en-US" dirty="0">
                <a:sym typeface="+mn-ea"/>
              </a:rPr>
              <a:t>(Back End)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Authentication: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4555" y="2034453"/>
            <a:ext cx="5617845" cy="3221355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Users are given an option to Sign In or new users should Sign Up to view the content of the Site. Express JS and Mongo is used for this purpose.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44" y="994238"/>
            <a:ext cx="5877311" cy="530178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Home Page: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06745" y="2150955"/>
            <a:ext cx="6118860" cy="310642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This page gives brief introduction about the contents of the site. Also some information about the city is also given to the users.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786" y="1286932"/>
            <a:ext cx="5462959" cy="483446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Information Page: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0" y="2143622"/>
            <a:ext cx="5805170" cy="283464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This page gives details of various places to visit, things to eat, eat, </a:t>
            </a:r>
            <a:r>
              <a:rPr lang="en-US" sz="2800" dirty="0" err="1"/>
              <a:t>etc</a:t>
            </a:r>
            <a:r>
              <a:rPr lang="en-US" sz="2800" dirty="0"/>
              <a:t> in Bangalore. Many different pages are included to give total information to the users.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40" y="905933"/>
            <a:ext cx="5547359" cy="544283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Feedback Form: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0" y="2145272"/>
            <a:ext cx="5732145" cy="3005455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This page enables users to give their feedback about our website. They’ve to be registered to give their valuable feedback.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6" y="819001"/>
            <a:ext cx="5717540" cy="565799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Other Info Page: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0" y="2324734"/>
            <a:ext cx="5876290" cy="2648585"/>
          </a:xfrm>
        </p:spPr>
        <p:txBody>
          <a:bodyPr/>
          <a:lstStyle/>
          <a:p>
            <a:r>
              <a:rPr lang="en-US" sz="2800" dirty="0"/>
              <a:t>This helps users to make their work simple by giving them information about reaching Bangalore and moving around Bangalore.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44" y="859155"/>
            <a:ext cx="5786126" cy="557974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Blue Waves">
  <a:themeElements>
    <a:clrScheme name="Blue Wa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66CC"/>
      </a:accent1>
      <a:accent2>
        <a:srgbClr val="3399FF"/>
      </a:accent2>
      <a:accent3>
        <a:srgbClr val="FFFFFF"/>
      </a:accent3>
      <a:accent4>
        <a:srgbClr val="000000"/>
      </a:accent4>
      <a:accent5>
        <a:srgbClr val="AAB8E2"/>
      </a:accent5>
      <a:accent6>
        <a:srgbClr val="2D8AE7"/>
      </a:accent6>
      <a:hlink>
        <a:srgbClr val="CC3300"/>
      </a:hlink>
      <a:folHlink>
        <a:srgbClr val="996600"/>
      </a:folHlink>
    </a:clrScheme>
    <a:fontScheme name="Blu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Blu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66CC"/>
        </a:accent1>
        <a:accent2>
          <a:srgbClr val="3399FF"/>
        </a:accent2>
        <a:accent3>
          <a:srgbClr val="FFFFFF"/>
        </a:accent3>
        <a:accent4>
          <a:srgbClr val="000000"/>
        </a:accent4>
        <a:accent5>
          <a:srgbClr val="AAB8E2"/>
        </a:accent5>
        <a:accent6>
          <a:srgbClr val="2D8AE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245</Words>
  <Application>Microsoft Office PowerPoint</Application>
  <PresentationFormat>Widescreen</PresentationFormat>
  <Paragraphs>26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SimSun</vt:lpstr>
      <vt:lpstr>Arial</vt:lpstr>
      <vt:lpstr>1_Blue Waves</vt:lpstr>
      <vt:lpstr>i ♥BLR</vt:lpstr>
      <vt:lpstr>Contents Used:</vt:lpstr>
      <vt:lpstr>Authentication:</vt:lpstr>
      <vt:lpstr>Home Page:</vt:lpstr>
      <vt:lpstr>Information Page:</vt:lpstr>
      <vt:lpstr>Feedback Form:</vt:lpstr>
      <vt:lpstr>Other Info Page: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 ♥BLR</dc:title>
  <dc:creator/>
  <cp:lastModifiedBy>Joel Dsouza</cp:lastModifiedBy>
  <cp:revision>5</cp:revision>
  <dcterms:created xsi:type="dcterms:W3CDTF">2021-12-09T21:24:02Z</dcterms:created>
  <dcterms:modified xsi:type="dcterms:W3CDTF">2021-12-10T05:07:53Z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3C4CC77A16E54871A83A42DE9D85689E</vt:lpwstr>
  </property>
  <property fmtid="{D5CDD505-2E9C-101B-9397-08002B2CF9AE}" pid="3" name="KSOProductBuildVer">
    <vt:lpwstr>1033-11.2.0.10382</vt:lpwstr>
  </property>
</Properties>
</file>

<file path=docProps/thumbnail.jpeg>
</file>